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2" r:id="rId36"/>
    <p:sldId id="293" r:id="rId37"/>
    <p:sldId id="294" r:id="rId3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3216" y="-6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interSettings" Target="printerSettings/printerSettings1.bin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21/03/2011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baseline="0" dirty="0" err="1" smtClean="0"/>
              <a:t>Galifrey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</a:t>
            </a:r>
            <a:r>
              <a:rPr lang="en-US" baseline="0" dirty="0" smtClean="0"/>
              <a:t>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</a:t>
            </a:r>
            <a:r>
              <a:rPr lang="en-US" u="none" baseline="0" smtClean="0">
                <a:latin typeface="Courier New"/>
                <a:cs typeface="Courier New"/>
              </a:rPr>
              <a:t>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8176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063" y="2993371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i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i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697006" y="2993368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Inspired by Euler’s graph theory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/>
              <a:t>Non-</a:t>
            </a:r>
            <a:r>
              <a:rPr lang="en-US" dirty="0" smtClean="0"/>
              <a:t>relational, </a:t>
            </a:r>
            <a:r>
              <a:rPr lang="en-US" dirty="0"/>
              <a:t>embedded and server-</a:t>
            </a:r>
            <a:r>
              <a:rPr lang="en-US" dirty="0" smtClean="0"/>
              <a:t>side</a:t>
            </a:r>
          </a:p>
          <a:p>
            <a:r>
              <a:rPr lang="en-US" dirty="0" smtClean="0"/>
              <a:t>Fully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design</a:t>
            </a:r>
          </a:p>
          <a:p>
            <a:r>
              <a:rPr lang="en-US" dirty="0"/>
              <a:t>Neo4j is Open Source / Free (as in speech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AGPLv3</a:t>
            </a:r>
          </a:p>
          <a:p>
            <a:r>
              <a:rPr lang="en-US" dirty="0"/>
              <a:t>Commercial </a:t>
            </a:r>
            <a:r>
              <a:rPr lang="en-US" dirty="0" smtClean="0"/>
              <a:t>(dual </a:t>
            </a:r>
            <a:r>
              <a:rPr lang="en-US" dirty="0" err="1" smtClean="0"/>
              <a:t>licence</a:t>
            </a:r>
            <a:r>
              <a:rPr lang="en-US" dirty="0" smtClean="0"/>
              <a:t>) </a:t>
            </a:r>
            <a:r>
              <a:rPr lang="en-US" dirty="0"/>
              <a:t>license available</a:t>
            </a:r>
          </a:p>
          <a:p>
            <a:pPr lvl="1"/>
            <a:r>
              <a:rPr lang="en-US" dirty="0"/>
              <a:t>First server is free (as in beer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227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in active development</a:t>
            </a:r>
          </a:p>
          <a:p>
            <a:r>
              <a:rPr lang="en-US" dirty="0" smtClean="0"/>
              <a:t>Delivers </a:t>
            </a:r>
            <a:r>
              <a:rPr lang="en-US" dirty="0"/>
              <a:t>high performance graph operations</a:t>
            </a:r>
          </a:p>
          <a:p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3914717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NOSQL overview </a:t>
            </a:r>
          </a:p>
          <a:p>
            <a:r>
              <a:rPr lang="en-US" smtClean="0"/>
              <a:t>Neo4j fundamentals (and tools)</a:t>
            </a:r>
            <a:endParaRPr lang="en-US" dirty="0" smtClean="0"/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Neo4j </a:t>
            </a:r>
            <a:r>
              <a:rPr lang="en-US" dirty="0"/>
              <a:t>Shell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Four driving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64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2291</TotalTime>
  <Words>1316</Words>
  <Application>Microsoft Macintosh PowerPoint</Application>
  <PresentationFormat>On-screen Show (4:3)</PresentationFormat>
  <Paragraphs>273</Paragraphs>
  <Slides>37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Office Theme</vt:lpstr>
      <vt:lpstr>A Programmatic Introduction to Neo4j</vt:lpstr>
      <vt:lpstr>Logistics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Property Graph Model</vt:lpstr>
      <vt:lpstr>Property Graph Model</vt:lpstr>
      <vt:lpstr>Property Graph Model</vt:lpstr>
      <vt:lpstr>Graphs are very whiteboard-friendly</vt:lpstr>
      <vt:lpstr>Neo4j</vt:lpstr>
      <vt:lpstr>What’s Neo4j?</vt:lpstr>
      <vt:lpstr>More on Neo4j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Graph Algorithms</vt:lpstr>
      <vt:lpstr>Shortest Path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67</cp:revision>
  <dcterms:created xsi:type="dcterms:W3CDTF">2011-03-08T13:24:17Z</dcterms:created>
  <dcterms:modified xsi:type="dcterms:W3CDTF">2011-03-21T16:23:51Z</dcterms:modified>
</cp:coreProperties>
</file>

<file path=docProps/thumbnail.jpeg>
</file>